
<file path=[Content_Types].xml><?xml version="1.0" encoding="utf-8"?>
<Types xmlns="http://schemas.openxmlformats.org/package/2006/content-types">
  <Default Extension="fntdata" ContentType="application/x-fontdata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jpeg"/>
  <Override PartName="/ppt/notesSlides/notesSlide3.xml" ContentType="application/vnd.openxmlformats-officedocument.presentationml.notesSlide+xml"/>
  <Override PartName="/ppt/media/image3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rial Black" panose="020B0A04020102020204" pitchFamily="34" charset="0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m4/+oQ9aTFRf6oCRCrNmY9KCu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4668BB1-A975-4BA1-8C45-5A917D72707C}"/>
              </a:ext>
            </a:extLst>
          </p:cNvPr>
          <p:cNvSpPr/>
          <p:nvPr/>
        </p:nvSpPr>
        <p:spPr>
          <a:xfrm>
            <a:off x="5652654" y="0"/>
            <a:ext cx="6377049" cy="10925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Pre-AP Notebook Page 4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Major Classical Trade Routes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AP World History: Modern – Unit 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233420" y="2287474"/>
            <a:ext cx="6825059" cy="297455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By 500 CE, trade had largely opened up in the Indian Ocean, connecting the Middle East, Persia, India, Southeast Asia, China, and East Africa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This trade was enabled by improved shipbuilding (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lateen sails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), </a:t>
            </a:r>
            <a:endParaRPr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navigation, and knowledge of the monsoon winds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These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monsoon winds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were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directioned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predictably in 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spring, summer, and winter, allowing safer, faster trade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sea truly connected these areas for the first time, </a:t>
            </a:r>
            <a:endParaRPr sz="16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and allowed the spread of cultures, goods, and religion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455706" y="1305387"/>
            <a:ext cx="5538694" cy="7901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orben"/>
                <a:cs typeface="Corben"/>
                <a:sym typeface="Corben"/>
              </a:rPr>
              <a:t>Indian Ocean Trade</a:t>
            </a:r>
            <a:endParaRPr sz="3600" i="0" u="none" strike="noStrike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3" name="Google Shape;93;p2" descr="https://upload.wikimedia.org/wikipedia/commons/0/07/Sd11-boo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804" y="2032879"/>
            <a:ext cx="4666405" cy="359372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http://s4.thingpic.com/images/8U/eaFvftZHJTnk2XcpdfzdmCYu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141" y="337558"/>
            <a:ext cx="9215718" cy="6182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374114" y="2030681"/>
            <a:ext cx="11049948" cy="168618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Trade between the Roman and Chinese Empires was initially brokered by the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pastoral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people of Central Asia</a:t>
            </a: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sng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This trade route (mostly luxury goods) connected the world of Rome, Persia, India, and China</a:t>
            </a: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Tech such as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yokes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saddles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enhanced trade and enabled the use of camels, horses, and oxen</a:t>
            </a: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These same concepts enabled trade and connection with West and East Africa via the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Sub-Saharan Trade Network</a:t>
            </a:r>
            <a:endParaRPr sz="16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374114" y="249313"/>
            <a:ext cx="4566638" cy="7418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Arial Black" panose="020B0A04020102020204" pitchFamily="34" charset="0"/>
                <a:ea typeface="Corben"/>
                <a:cs typeface="Corben"/>
                <a:sym typeface="Corben"/>
              </a:rPr>
              <a:t>Silk Road Trade</a:t>
            </a:r>
            <a:endParaRPr sz="600" i="0" u="none" strike="noStrike" cap="none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7" name="Google Shape;107;p4" descr="New technologies (Yokes, Saddles, Stirrups) permitted the use of domesticated pack animals (Horses, Oxen, Llamas, Camels)to transport goods across longer route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387" y="3803288"/>
            <a:ext cx="10867815" cy="23474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187</Words>
  <Application>Microsoft Office PowerPoint</Application>
  <PresentationFormat>Widescreen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Morgan</dc:creator>
  <cp:lastModifiedBy>Marshall Parrish</cp:lastModifiedBy>
  <cp:revision>6</cp:revision>
  <dcterms:created xsi:type="dcterms:W3CDTF">2017-08-07T18:53:06Z</dcterms:created>
  <dcterms:modified xsi:type="dcterms:W3CDTF">2024-05-20T15:03:49Z</dcterms:modified>
</cp:coreProperties>
</file>